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6" r:id="rId3"/>
    <p:sldId id="262" r:id="rId4"/>
    <p:sldId id="263" r:id="rId5"/>
    <p:sldId id="266" r:id="rId6"/>
    <p:sldId id="260" r:id="rId7"/>
    <p:sldId id="269" r:id="rId8"/>
    <p:sldId id="268" r:id="rId9"/>
    <p:sldId id="265" r:id="rId10"/>
    <p:sldId id="267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80" y="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655EC-3C8D-8E49-8F63-FA8239232EC3}" type="datetimeFigureOut">
              <a:rPr lang="en-US" smtClean="0"/>
              <a:t>6/7/12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AD62F-59CA-C84E-A52D-E75B0B2CE83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425450"/>
            <a:ext cx="6921500" cy="600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 percent map 192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840" y="0"/>
            <a:ext cx="731520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112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654050"/>
            <a:ext cx="6934200" cy="554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111" y="-986525"/>
            <a:ext cx="2907030" cy="8409940"/>
          </a:xfrm>
          <a:prstGeom prst="rect">
            <a:avLst/>
          </a:prstGeom>
          <a:scene3d>
            <a:camera prst="orthographicFront">
              <a:rot lat="0" lon="0" rev="162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Angel Island inspect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11" y="274638"/>
            <a:ext cx="7620000" cy="42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434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ti chinese 1881 carto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610" y="0"/>
            <a:ext cx="4050792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83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inese exclu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979" y="0"/>
            <a:ext cx="4445000" cy="671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582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196850"/>
            <a:ext cx="6921500" cy="646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ettlement cookboo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60" y="0"/>
            <a:ext cx="2540000" cy="37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69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cco and Vanzett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120" y="0"/>
            <a:ext cx="7620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3136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KKK anti immigration rally 1920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8" b="13778"/>
          <a:stretch>
            <a:fillRect/>
          </a:stretch>
        </p:blipFill>
        <p:spPr>
          <a:xfrm>
            <a:off x="0" y="1600200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752181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0</Words>
  <Application>Microsoft Macintosh PowerPoint</Application>
  <PresentationFormat>On-screen Show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Kellogg School of Management 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Niko Matouschek</dc:creator>
  <cp:lastModifiedBy>Shana Bernstein</cp:lastModifiedBy>
  <cp:revision>7</cp:revision>
  <dcterms:created xsi:type="dcterms:W3CDTF">2012-05-23T22:28:52Z</dcterms:created>
  <dcterms:modified xsi:type="dcterms:W3CDTF">2012-06-07T20:23:16Z</dcterms:modified>
</cp:coreProperties>
</file>